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jpg" ContentType="image/jp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x="10693400" cy="7562850"/>
  <p:notesSz cx="10693400" cy="756285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299" y="708317"/>
            <a:ext cx="3652520" cy="543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670" y="1739455"/>
            <a:ext cx="9624060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jp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jpg"/><Relationship Id="rId3" Type="http://schemas.openxmlformats.org/officeDocument/2006/relationships/image" Target="../media/image6.jpg"/><Relationship Id="rId4" Type="http://schemas.openxmlformats.org/officeDocument/2006/relationships/image" Target="../media/image7.jp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jpg"/><Relationship Id="rId3" Type="http://schemas.openxmlformats.org/officeDocument/2006/relationships/image" Target="../media/image9.jp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jpg"/><Relationship Id="rId3" Type="http://schemas.openxmlformats.org/officeDocument/2006/relationships/image" Target="../media/image11.jpg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jp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Relationship Id="rId4" Type="http://schemas.openxmlformats.org/officeDocument/2006/relationships/image" Target="../media/image18.jp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Relationship Id="rId4" Type="http://schemas.openxmlformats.org/officeDocument/2006/relationships/image" Target="../media/image21.jp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2.jp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8257"/>
            <a:ext cx="10692003" cy="752354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07299" y="708317"/>
            <a:ext cx="1706880" cy="330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7990" algn="l"/>
              </a:tabLst>
            </a:pPr>
            <a:r>
              <a:rPr dirty="0" spc="-25"/>
              <a:t>1.</a:t>
            </a:r>
            <a:r>
              <a:rPr dirty="0"/>
              <a:t>	</a:t>
            </a:r>
            <a:r>
              <a:rPr dirty="0" spc="-10"/>
              <a:t>Конкурсы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07299" y="1432801"/>
            <a:ext cx="6291580" cy="560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IX</a:t>
            </a:r>
            <a:r>
              <a:rPr dirty="0" sz="1400" spc="25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областной</a:t>
            </a:r>
            <a:r>
              <a:rPr dirty="0" sz="1400" spc="2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фестиваль</a:t>
            </a:r>
            <a:r>
              <a:rPr dirty="0" sz="1400" spc="25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национальных</a:t>
            </a:r>
            <a:r>
              <a:rPr dirty="0" sz="1400" spc="2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культур</a:t>
            </a:r>
            <a:r>
              <a:rPr dirty="0" sz="1400" spc="254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«Сказки</a:t>
            </a:r>
            <a:r>
              <a:rPr dirty="0" sz="1400" spc="2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народов</a:t>
            </a:r>
            <a:r>
              <a:rPr dirty="0" sz="1400" spc="26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мира»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dirty="0" sz="1200">
                <a:latin typeface="Arial"/>
                <a:cs typeface="Arial"/>
              </a:rPr>
              <a:t>Артюхин</a:t>
            </a:r>
            <a:r>
              <a:rPr dirty="0" sz="1200" spc="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А.</a:t>
            </a:r>
            <a:r>
              <a:rPr dirty="0" sz="1200" spc="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—</a:t>
            </a:r>
            <a:r>
              <a:rPr dirty="0" sz="1200" spc="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Лауреат</a:t>
            </a:r>
            <a:r>
              <a:rPr dirty="0" sz="1200" spc="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</a:t>
            </a:r>
            <a:r>
              <a:rPr dirty="0" sz="1200" spc="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степени,</a:t>
            </a:r>
            <a:r>
              <a:rPr dirty="0" sz="1200" spc="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Преображенский</a:t>
            </a:r>
            <a:r>
              <a:rPr dirty="0" sz="1200" spc="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Г.</a:t>
            </a:r>
            <a:r>
              <a:rPr dirty="0" sz="1200" spc="4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—</a:t>
            </a:r>
            <a:r>
              <a:rPr dirty="0" sz="1200" spc="4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Лауреат</a:t>
            </a:r>
            <a:r>
              <a:rPr dirty="0" sz="1200" spc="5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III</a:t>
            </a:r>
            <a:r>
              <a:rPr dirty="0" sz="1200" spc="4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степени.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19999" y="1421676"/>
            <a:ext cx="9252585" cy="0"/>
          </a:xfrm>
          <a:custGeom>
            <a:avLst/>
            <a:gdLst/>
            <a:ahLst/>
            <a:cxnLst/>
            <a:rect l="l" t="t" r="r" b="b"/>
            <a:pathLst>
              <a:path w="9252585" h="0">
                <a:moveTo>
                  <a:pt x="0" y="0"/>
                </a:moveTo>
                <a:lnTo>
                  <a:pt x="9252000" y="0"/>
                </a:lnTo>
              </a:path>
            </a:pathLst>
          </a:custGeom>
          <a:ln w="6350">
            <a:solidFill>
              <a:srgbClr val="515151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267456" y="2261591"/>
            <a:ext cx="10351135" cy="4972050"/>
            <a:chOff x="267456" y="2261591"/>
            <a:chExt cx="10351135" cy="4972050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905023" y="2261591"/>
              <a:ext cx="4881956" cy="3678605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7456" y="2892528"/>
              <a:ext cx="3255835" cy="434111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21283" y="2931783"/>
              <a:ext cx="3196958" cy="426260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7299" y="704812"/>
            <a:ext cx="3288665" cy="511175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400" spc="10">
                <a:latin typeface="Arial"/>
                <a:cs typeface="Arial"/>
              </a:rPr>
              <a:t>IV</a:t>
            </a:r>
            <a:r>
              <a:rPr dirty="0" sz="1400" spc="145">
                <a:latin typeface="Arial"/>
                <a:cs typeface="Arial"/>
              </a:rPr>
              <a:t> </a:t>
            </a:r>
            <a:r>
              <a:rPr dirty="0" sz="1400" spc="10">
                <a:latin typeface="Arial"/>
                <a:cs typeface="Arial"/>
              </a:rPr>
              <a:t>Международный</a:t>
            </a:r>
            <a:r>
              <a:rPr dirty="0" sz="1400" spc="150">
                <a:latin typeface="Arial"/>
                <a:cs typeface="Arial"/>
              </a:rPr>
              <a:t> </a:t>
            </a:r>
            <a:r>
              <a:rPr dirty="0" sz="1400" spc="70">
                <a:latin typeface="Arial"/>
                <a:cs typeface="Arial"/>
              </a:rPr>
              <a:t>конкурс</a:t>
            </a:r>
            <a:r>
              <a:rPr dirty="0" sz="1400" spc="145">
                <a:latin typeface="Arial"/>
                <a:cs typeface="Arial"/>
              </a:rPr>
              <a:t> </a:t>
            </a:r>
            <a:r>
              <a:rPr dirty="0" sz="1400" spc="45">
                <a:latin typeface="Arial"/>
                <a:cs typeface="Arial"/>
              </a:rPr>
              <a:t>искусств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34"/>
              </a:spcBef>
            </a:pPr>
            <a:r>
              <a:rPr dirty="0" sz="1400">
                <a:latin typeface="Arial"/>
                <a:cs typeface="Arial"/>
              </a:rPr>
              <a:t>«Новые</a:t>
            </a:r>
            <a:r>
              <a:rPr dirty="0" sz="1400" spc="-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горизонты»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5930886" y="704812"/>
            <a:ext cx="3252470" cy="51117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44450" marR="5080" indent="-32384">
              <a:lnSpc>
                <a:spcPct val="113799"/>
              </a:lnSpc>
              <a:spcBef>
                <a:spcPts val="100"/>
              </a:spcBef>
            </a:pPr>
            <a:r>
              <a:rPr dirty="0" sz="1400" spc="10">
                <a:latin typeface="Arial"/>
                <a:cs typeface="Arial"/>
              </a:rPr>
              <a:t>Международный</a:t>
            </a:r>
            <a:r>
              <a:rPr dirty="0" sz="1400" spc="465">
                <a:latin typeface="Arial"/>
                <a:cs typeface="Arial"/>
              </a:rPr>
              <a:t> </a:t>
            </a:r>
            <a:r>
              <a:rPr dirty="0" sz="1400" spc="75">
                <a:latin typeface="Arial"/>
                <a:cs typeface="Arial"/>
              </a:rPr>
              <a:t>конкурс-</a:t>
            </a:r>
            <a:r>
              <a:rPr dirty="0" sz="1400" spc="-10">
                <a:latin typeface="Arial"/>
                <a:cs typeface="Arial"/>
              </a:rPr>
              <a:t>фестиваль </a:t>
            </a:r>
            <a:r>
              <a:rPr dirty="0" sz="1400" spc="55">
                <a:latin typeface="Arial"/>
                <a:cs typeface="Arial"/>
              </a:rPr>
              <a:t>искусств</a:t>
            </a:r>
            <a:r>
              <a:rPr dirty="0" sz="1400" spc="16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«Арт-</a:t>
            </a:r>
            <a:r>
              <a:rPr dirty="0" sz="1400" spc="-10">
                <a:latin typeface="Arial"/>
                <a:cs typeface="Arial"/>
              </a:rPr>
              <a:t>звезда»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028785" y="5813209"/>
            <a:ext cx="2386965" cy="5232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Артюхин</a:t>
            </a:r>
            <a:r>
              <a:rPr dirty="0" sz="1200" spc="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А.</a:t>
            </a:r>
            <a:r>
              <a:rPr dirty="0" sz="1200" spc="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—</a:t>
            </a:r>
            <a:r>
              <a:rPr dirty="0" sz="1200" spc="3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Лауреат</a:t>
            </a:r>
            <a:r>
              <a:rPr dirty="0" sz="1200" spc="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</a:t>
            </a:r>
            <a:r>
              <a:rPr dirty="0" sz="1200" spc="2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степени</a:t>
            </a:r>
            <a:endParaRPr sz="12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40"/>
              </a:spcBef>
            </a:pPr>
            <a:r>
              <a:rPr dirty="0" sz="1200">
                <a:latin typeface="Arial"/>
                <a:cs typeface="Arial"/>
              </a:rPr>
              <a:t>Артюхин</a:t>
            </a:r>
            <a:r>
              <a:rPr dirty="0" sz="1200" spc="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А.</a:t>
            </a:r>
            <a:r>
              <a:rPr dirty="0" sz="1200" spc="3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—</a:t>
            </a:r>
            <a:r>
              <a:rPr dirty="0" sz="1200" spc="3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Гран-</a:t>
            </a:r>
            <a:r>
              <a:rPr dirty="0" sz="1200" spc="-25">
                <a:latin typeface="Arial"/>
                <a:cs typeface="Arial"/>
              </a:rPr>
              <a:t>при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 descr=""/>
          <p:cNvSpPr/>
          <p:nvPr/>
        </p:nvSpPr>
        <p:spPr>
          <a:xfrm>
            <a:off x="719999" y="723176"/>
            <a:ext cx="9252585" cy="0"/>
          </a:xfrm>
          <a:custGeom>
            <a:avLst/>
            <a:gdLst/>
            <a:ahLst/>
            <a:cxnLst/>
            <a:rect l="l" t="t" r="r" b="b"/>
            <a:pathLst>
              <a:path w="9252585" h="0">
                <a:moveTo>
                  <a:pt x="0" y="0"/>
                </a:moveTo>
                <a:lnTo>
                  <a:pt x="9252000" y="0"/>
                </a:lnTo>
              </a:path>
            </a:pathLst>
          </a:custGeom>
          <a:ln w="6350">
            <a:solidFill>
              <a:srgbClr val="515151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6" name="object 6" descr=""/>
          <p:cNvGrpSpPr/>
          <p:nvPr/>
        </p:nvGrpSpPr>
        <p:grpSpPr>
          <a:xfrm>
            <a:off x="335831" y="1547558"/>
            <a:ext cx="9915525" cy="5821680"/>
            <a:chOff x="335831" y="1547558"/>
            <a:chExt cx="9915525" cy="5821680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86036" y="1547558"/>
              <a:ext cx="5088102" cy="3816083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35831" y="2660092"/>
              <a:ext cx="3256889" cy="4576089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817067" y="2527565"/>
              <a:ext cx="3434270" cy="484113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7299" y="734301"/>
            <a:ext cx="5858510" cy="56070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 spc="10">
                <a:latin typeface="Arial"/>
                <a:cs typeface="Arial"/>
              </a:rPr>
              <a:t>Международный</a:t>
            </a:r>
            <a:r>
              <a:rPr dirty="0" sz="1400" spc="315">
                <a:latin typeface="Arial"/>
                <a:cs typeface="Arial"/>
              </a:rPr>
              <a:t> </a:t>
            </a:r>
            <a:r>
              <a:rPr dirty="0" sz="1400" spc="10">
                <a:latin typeface="Arial"/>
                <a:cs typeface="Arial"/>
              </a:rPr>
              <a:t>фестиваль</a:t>
            </a:r>
            <a:r>
              <a:rPr dirty="0" sz="1400" spc="320">
                <a:latin typeface="Arial"/>
                <a:cs typeface="Arial"/>
              </a:rPr>
              <a:t> </a:t>
            </a:r>
            <a:r>
              <a:rPr dirty="0" sz="1400" spc="10">
                <a:latin typeface="Arial"/>
                <a:cs typeface="Arial"/>
              </a:rPr>
              <a:t>«Международные</a:t>
            </a:r>
            <a:r>
              <a:rPr dirty="0" sz="1400" spc="320">
                <a:latin typeface="Arial"/>
                <a:cs typeface="Arial"/>
              </a:rPr>
              <a:t> </a:t>
            </a:r>
            <a:r>
              <a:rPr dirty="0" sz="1400" spc="10">
                <a:latin typeface="Arial"/>
                <a:cs typeface="Arial"/>
              </a:rPr>
              <a:t>артистические</a:t>
            </a:r>
            <a:r>
              <a:rPr dirty="0" sz="1400" spc="320">
                <a:latin typeface="Arial"/>
                <a:cs typeface="Arial"/>
              </a:rPr>
              <a:t> </a:t>
            </a:r>
            <a:r>
              <a:rPr dirty="0" sz="1400" spc="-20">
                <a:latin typeface="Arial"/>
                <a:cs typeface="Arial"/>
              </a:rPr>
              <a:t>дни»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090"/>
              </a:spcBef>
            </a:pPr>
            <a:r>
              <a:rPr dirty="0" sz="1200">
                <a:latin typeface="Arial"/>
                <a:cs typeface="Arial"/>
              </a:rPr>
              <a:t>Соболенков</a:t>
            </a:r>
            <a:r>
              <a:rPr dirty="0" sz="1200" spc="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Г.</a:t>
            </a:r>
            <a:r>
              <a:rPr dirty="0" sz="1200" spc="2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—</a:t>
            </a:r>
            <a:r>
              <a:rPr dirty="0" sz="1200" spc="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Лауреат</a:t>
            </a:r>
            <a:r>
              <a:rPr dirty="0" sz="1200" spc="2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III</a:t>
            </a:r>
            <a:r>
              <a:rPr dirty="0" sz="1200" spc="2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степени</a:t>
            </a:r>
            <a:endParaRPr sz="12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19999" y="723176"/>
            <a:ext cx="9252585" cy="0"/>
          </a:xfrm>
          <a:custGeom>
            <a:avLst/>
            <a:gdLst/>
            <a:ahLst/>
            <a:cxnLst/>
            <a:rect l="l" t="t" r="r" b="b"/>
            <a:pathLst>
              <a:path w="9252585" h="0">
                <a:moveTo>
                  <a:pt x="0" y="0"/>
                </a:moveTo>
                <a:lnTo>
                  <a:pt x="9252000" y="0"/>
                </a:lnTo>
              </a:path>
            </a:pathLst>
          </a:custGeom>
          <a:ln w="6350">
            <a:solidFill>
              <a:srgbClr val="515151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4" name="object 4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3581" y="1483280"/>
            <a:ext cx="4634928" cy="5408129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99810" y="1575962"/>
            <a:ext cx="3734371" cy="522403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2.</a:t>
            </a:r>
            <a:r>
              <a:rPr dirty="0" spc="70"/>
              <a:t> </a:t>
            </a:r>
            <a:r>
              <a:rPr dirty="0"/>
              <a:t>Участие</a:t>
            </a:r>
            <a:r>
              <a:rPr dirty="0" spc="75"/>
              <a:t> </a:t>
            </a:r>
            <a:r>
              <a:rPr dirty="0"/>
              <a:t>в</a:t>
            </a:r>
            <a:r>
              <a:rPr dirty="0" spc="75"/>
              <a:t> </a:t>
            </a:r>
            <a:r>
              <a:rPr dirty="0"/>
              <a:t>мастер-</a:t>
            </a:r>
            <a:r>
              <a:rPr dirty="0" spc="-10"/>
              <a:t>классах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07299" y="1401229"/>
            <a:ext cx="8743315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Участие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Артюхина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А.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мастер-классе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солиста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Национального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филармонического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оркестра</a:t>
            </a:r>
            <a:r>
              <a:rPr dirty="0" sz="1200" spc="8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России,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декана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факультета </a:t>
            </a:r>
            <a:r>
              <a:rPr dirty="0" sz="1200">
                <a:latin typeface="Arial"/>
                <a:cs typeface="Arial"/>
              </a:rPr>
              <a:t>оркестровых</a:t>
            </a:r>
            <a:r>
              <a:rPr dirty="0" sz="1200" spc="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духовых</a:t>
            </a:r>
            <a:r>
              <a:rPr dirty="0" sz="1200" spc="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и</a:t>
            </a:r>
            <a:r>
              <a:rPr dirty="0" sz="1200" spc="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ударных</a:t>
            </a:r>
            <a:r>
              <a:rPr dirty="0" sz="1200" spc="7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инструментов</a:t>
            </a:r>
            <a:r>
              <a:rPr dirty="0" sz="1200" spc="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ЦМШ,</a:t>
            </a:r>
            <a:r>
              <a:rPr dirty="0" sz="1200" spc="6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Заслуженного</a:t>
            </a:r>
            <a:r>
              <a:rPr dirty="0" sz="1200" spc="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артиста</a:t>
            </a:r>
            <a:r>
              <a:rPr dirty="0" sz="1200" spc="6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России</a:t>
            </a:r>
            <a:r>
              <a:rPr dirty="0" sz="1200" spc="70">
                <a:latin typeface="Arial"/>
                <a:cs typeface="Arial"/>
              </a:rPr>
              <a:t> </a:t>
            </a:r>
            <a:r>
              <a:rPr dirty="0" u="sng" sz="1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С.А.</a:t>
            </a:r>
            <a:r>
              <a:rPr dirty="0" u="sng" sz="1200" spc="6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Катенина</a:t>
            </a:r>
            <a:r>
              <a:rPr dirty="0" sz="1200" spc="-10"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07668" y="2530689"/>
            <a:ext cx="10243185" cy="4223385"/>
            <a:chOff x="307668" y="2530689"/>
            <a:chExt cx="10243185" cy="422338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312981" y="2530689"/>
              <a:ext cx="5237619" cy="4223156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7668" y="2896794"/>
              <a:ext cx="5307380" cy="34909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7299" y="982129"/>
            <a:ext cx="904113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16700"/>
              </a:lnSpc>
              <a:spcBef>
                <a:spcPts val="100"/>
              </a:spcBef>
            </a:pPr>
            <a:r>
              <a:rPr dirty="0" sz="1200">
                <a:latin typeface="Arial"/>
                <a:cs typeface="Arial"/>
              </a:rPr>
              <a:t>Участие</a:t>
            </a:r>
            <a:r>
              <a:rPr dirty="0" sz="1200" spc="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Артюхина</a:t>
            </a:r>
            <a:r>
              <a:rPr dirty="0" sz="1200" spc="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А.</a:t>
            </a:r>
            <a:r>
              <a:rPr dirty="0" sz="1200" spc="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в</a:t>
            </a:r>
            <a:r>
              <a:rPr dirty="0" sz="1200" spc="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мастер-классе</a:t>
            </a:r>
            <a:r>
              <a:rPr dirty="0" sz="1200" spc="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профессора</a:t>
            </a:r>
            <a:r>
              <a:rPr dirty="0" sz="1200" spc="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Казанской</a:t>
            </a:r>
            <a:r>
              <a:rPr dirty="0" sz="1200" spc="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государственной</a:t>
            </a:r>
            <a:r>
              <a:rPr dirty="0" sz="1200" spc="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консерватории</a:t>
            </a:r>
            <a:r>
              <a:rPr dirty="0" sz="1200" spc="10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им.</a:t>
            </a:r>
            <a:r>
              <a:rPr dirty="0" sz="1200" spc="9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Жиганова,</a:t>
            </a:r>
            <a:r>
              <a:rPr dirty="0" sz="1200" spc="95">
                <a:latin typeface="Arial"/>
                <a:cs typeface="Arial"/>
              </a:rPr>
              <a:t> </a:t>
            </a:r>
            <a:r>
              <a:rPr dirty="0" sz="1200" spc="-10">
                <a:latin typeface="Arial"/>
                <a:cs typeface="Arial"/>
              </a:rPr>
              <a:t>заслуженного </a:t>
            </a:r>
            <a:r>
              <a:rPr dirty="0" sz="1200">
                <a:latin typeface="Arial"/>
                <a:cs typeface="Arial"/>
              </a:rPr>
              <a:t>артиста</a:t>
            </a:r>
            <a:r>
              <a:rPr dirty="0" sz="1200" spc="75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республики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sz="1200">
                <a:latin typeface="Arial"/>
                <a:cs typeface="Arial"/>
              </a:rPr>
              <a:t>Татарстан</a:t>
            </a:r>
            <a:r>
              <a:rPr dirty="0" sz="1200" spc="80">
                <a:latin typeface="Arial"/>
                <a:cs typeface="Arial"/>
              </a:rPr>
              <a:t> </a:t>
            </a:r>
            <a:r>
              <a:rPr dirty="0" u="sng" sz="120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И.И.</a:t>
            </a:r>
            <a:r>
              <a:rPr dirty="0" u="sng" sz="1200" spc="7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200" spc="-10" b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Айнатуллова</a:t>
            </a:r>
            <a:r>
              <a:rPr dirty="0" sz="1200" spc="-10">
                <a:latin typeface="Arial"/>
                <a:cs typeface="Arial"/>
              </a:rPr>
              <a:t>.</a:t>
            </a:r>
            <a:endParaRPr sz="1200">
              <a:latin typeface="Arial"/>
              <a:cs typeface="Arial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358331" y="2138111"/>
            <a:ext cx="10033635" cy="4612640"/>
            <a:chOff x="358331" y="2138111"/>
            <a:chExt cx="10033635" cy="461264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8331" y="2138111"/>
              <a:ext cx="6149466" cy="4612093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96700" y="2348267"/>
              <a:ext cx="5394820" cy="404611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22606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3. </a:t>
            </a:r>
            <a:r>
              <a:rPr dirty="0" spc="-10"/>
              <a:t>Концерты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07299" y="1808721"/>
            <a:ext cx="639699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03530" algn="l"/>
              </a:tabLst>
            </a:pPr>
            <a:r>
              <a:rPr dirty="0" sz="1400" spc="-25">
                <a:latin typeface="Arial"/>
                <a:cs typeface="Arial"/>
              </a:rPr>
              <a:t>1.</a:t>
            </a:r>
            <a:r>
              <a:rPr dirty="0" sz="1400">
                <a:latin typeface="Arial"/>
                <a:cs typeface="Arial"/>
              </a:rPr>
              <a:t>	Концерт</a:t>
            </a:r>
            <a:r>
              <a:rPr dirty="0" sz="1400" spc="26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для</a:t>
            </a:r>
            <a:r>
              <a:rPr dirty="0" sz="1400" spc="2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первого</a:t>
            </a:r>
            <a:r>
              <a:rPr dirty="0" sz="1400" spc="2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класса</a:t>
            </a:r>
            <a:r>
              <a:rPr dirty="0" sz="1400" spc="2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«Звуки</a:t>
            </a:r>
            <a:r>
              <a:rPr dirty="0" sz="1400" spc="2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сентября»,</a:t>
            </a:r>
            <a:r>
              <a:rPr dirty="0" sz="1400" spc="27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«Здравствуй,</a:t>
            </a:r>
            <a:r>
              <a:rPr dirty="0" sz="1400" spc="27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школа!»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19999" y="1797596"/>
            <a:ext cx="9252585" cy="0"/>
          </a:xfrm>
          <a:custGeom>
            <a:avLst/>
            <a:gdLst/>
            <a:ahLst/>
            <a:cxnLst/>
            <a:rect l="l" t="t" r="r" b="b"/>
            <a:pathLst>
              <a:path w="9252585" h="0">
                <a:moveTo>
                  <a:pt x="0" y="0"/>
                </a:moveTo>
                <a:lnTo>
                  <a:pt x="9252000" y="0"/>
                </a:lnTo>
              </a:path>
            </a:pathLst>
          </a:custGeom>
          <a:ln w="6350">
            <a:solidFill>
              <a:srgbClr val="515151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5" name="object 5" descr=""/>
          <p:cNvGrpSpPr/>
          <p:nvPr/>
        </p:nvGrpSpPr>
        <p:grpSpPr>
          <a:xfrm>
            <a:off x="683740" y="2770899"/>
            <a:ext cx="9376410" cy="3913504"/>
            <a:chOff x="683740" y="2770899"/>
            <a:chExt cx="9376410" cy="3913504"/>
          </a:xfrm>
        </p:grpSpPr>
        <p:pic>
          <p:nvPicPr>
            <p:cNvPr id="6" name="object 6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3740" y="2770899"/>
              <a:ext cx="4573930" cy="3029889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293296" y="3526347"/>
              <a:ext cx="4766614" cy="3157524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7299" y="704812"/>
            <a:ext cx="4429760" cy="511175"/>
          </a:xfrm>
          <a:prstGeom prst="rect">
            <a:avLst/>
          </a:prstGeom>
        </p:spPr>
        <p:txBody>
          <a:bodyPr wrap="square" lIns="0" tIns="4191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30"/>
              </a:spcBef>
            </a:pPr>
            <a:r>
              <a:rPr dirty="0" sz="1400">
                <a:latin typeface="Arial"/>
                <a:cs typeface="Arial"/>
              </a:rPr>
              <a:t>2.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Участие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во</a:t>
            </a:r>
            <a:r>
              <a:rPr dirty="0" sz="1400" spc="114">
                <a:latin typeface="Arial"/>
                <a:cs typeface="Arial"/>
              </a:rPr>
              <a:t> </a:t>
            </a:r>
            <a:r>
              <a:rPr dirty="0" sz="1400" spc="50">
                <a:latin typeface="Arial"/>
                <a:cs typeface="Arial"/>
              </a:rPr>
              <a:t>Всероссийском</a:t>
            </a:r>
            <a:r>
              <a:rPr dirty="0" sz="1400" spc="11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фестивале</a:t>
            </a:r>
            <a:endParaRPr sz="1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34"/>
              </a:spcBef>
            </a:pPr>
            <a:r>
              <a:rPr dirty="0" sz="1400">
                <a:latin typeface="Arial"/>
                <a:cs typeface="Arial"/>
              </a:rPr>
              <a:t>духовых</a:t>
            </a:r>
            <a:r>
              <a:rPr dirty="0" sz="1400" spc="140">
                <a:latin typeface="Arial"/>
                <a:cs typeface="Arial"/>
              </a:rPr>
              <a:t> </a:t>
            </a:r>
            <a:r>
              <a:rPr dirty="0" sz="1400" spc="55">
                <a:latin typeface="Arial"/>
                <a:cs typeface="Arial"/>
              </a:rPr>
              <a:t>оркестров</a:t>
            </a:r>
            <a:r>
              <a:rPr dirty="0" sz="1400" spc="14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«Фанфары</a:t>
            </a:r>
            <a:r>
              <a:rPr dirty="0" sz="1400" spc="140">
                <a:latin typeface="Arial"/>
                <a:cs typeface="Arial"/>
              </a:rPr>
              <a:t> </a:t>
            </a:r>
            <a:r>
              <a:rPr dirty="0" sz="1400" spc="50">
                <a:latin typeface="Arial"/>
                <a:cs typeface="Arial"/>
              </a:rPr>
              <a:t>Тульского</a:t>
            </a:r>
            <a:r>
              <a:rPr dirty="0" sz="1400" spc="14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Кремля»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6190474" y="734301"/>
            <a:ext cx="2402205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3.</a:t>
            </a:r>
            <a:r>
              <a:rPr dirty="0" sz="1400" spc="140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Концерт</a:t>
            </a:r>
            <a:r>
              <a:rPr dirty="0" sz="1400" spc="145">
                <a:latin typeface="Arial"/>
                <a:cs typeface="Arial"/>
              </a:rPr>
              <a:t> </a:t>
            </a:r>
            <a:r>
              <a:rPr dirty="0" sz="1400" spc="80">
                <a:latin typeface="Arial"/>
                <a:cs typeface="Arial"/>
              </a:rPr>
              <a:t>ко</a:t>
            </a:r>
            <a:r>
              <a:rPr dirty="0" sz="1400" spc="140">
                <a:latin typeface="Arial"/>
                <a:cs typeface="Arial"/>
              </a:rPr>
              <a:t> </a:t>
            </a:r>
            <a:r>
              <a:rPr dirty="0" sz="1400" spc="50">
                <a:latin typeface="Arial"/>
                <a:cs typeface="Arial"/>
              </a:rPr>
              <a:t>Дню</a:t>
            </a:r>
            <a:r>
              <a:rPr dirty="0" sz="1400" spc="145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Учителя</a:t>
            </a:r>
            <a:endParaRPr sz="1400">
              <a:latin typeface="Arial"/>
              <a:cs typeface="Arial"/>
            </a:endParaRPr>
          </a:p>
        </p:txBody>
      </p:sp>
      <p:sp>
        <p:nvSpPr>
          <p:cNvPr id="4" name="object 4" descr=""/>
          <p:cNvSpPr/>
          <p:nvPr/>
        </p:nvSpPr>
        <p:spPr>
          <a:xfrm>
            <a:off x="719999" y="723176"/>
            <a:ext cx="9252585" cy="0"/>
          </a:xfrm>
          <a:custGeom>
            <a:avLst/>
            <a:gdLst/>
            <a:ahLst/>
            <a:cxnLst/>
            <a:rect l="l" t="t" r="r" b="b"/>
            <a:pathLst>
              <a:path w="9252585" h="0">
                <a:moveTo>
                  <a:pt x="0" y="0"/>
                </a:moveTo>
                <a:lnTo>
                  <a:pt x="9252000" y="0"/>
                </a:lnTo>
              </a:path>
            </a:pathLst>
          </a:custGeom>
          <a:ln w="6350">
            <a:solidFill>
              <a:srgbClr val="515151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5" name="object 5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2123" y="1641057"/>
            <a:ext cx="3863898" cy="5098757"/>
          </a:xfrm>
          <a:prstGeom prst="rect">
            <a:avLst/>
          </a:prstGeom>
        </p:spPr>
      </p:pic>
      <p:grpSp>
        <p:nvGrpSpPr>
          <p:cNvPr id="6" name="object 6" descr=""/>
          <p:cNvGrpSpPr/>
          <p:nvPr/>
        </p:nvGrpSpPr>
        <p:grpSpPr>
          <a:xfrm>
            <a:off x="5081066" y="1267422"/>
            <a:ext cx="5186045" cy="5371465"/>
            <a:chOff x="5081066" y="1267422"/>
            <a:chExt cx="5186045" cy="5371465"/>
          </a:xfrm>
        </p:grpSpPr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19406" y="1267422"/>
              <a:ext cx="4247121" cy="2791790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081066" y="3801845"/>
              <a:ext cx="4315968" cy="283704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707299" y="734301"/>
            <a:ext cx="7783830" cy="2387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400">
                <a:latin typeface="Arial"/>
                <a:cs typeface="Arial"/>
              </a:rPr>
              <a:t>4.</a:t>
            </a:r>
            <a:r>
              <a:rPr dirty="0" sz="1400" spc="22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Отчётный</a:t>
            </a:r>
            <a:r>
              <a:rPr dirty="0" sz="1400" spc="229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концерт</a:t>
            </a:r>
            <a:r>
              <a:rPr dirty="0" sz="1400" spc="229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Центра</a:t>
            </a:r>
            <a:r>
              <a:rPr dirty="0" sz="1400" spc="229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одарённых</a:t>
            </a:r>
            <a:r>
              <a:rPr dirty="0" sz="1400" spc="229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детей</a:t>
            </a:r>
            <a:r>
              <a:rPr dirty="0" sz="1400" spc="229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Тульской</a:t>
            </a:r>
            <a:r>
              <a:rPr dirty="0" sz="1400" spc="229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области</a:t>
            </a:r>
            <a:r>
              <a:rPr dirty="0" sz="1400" spc="229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«Мастерская</a:t>
            </a:r>
            <a:r>
              <a:rPr dirty="0" sz="1400" spc="229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талантов»</a:t>
            </a:r>
            <a:endParaRPr sz="1400">
              <a:latin typeface="Arial"/>
              <a:cs typeface="Arial"/>
            </a:endParaRPr>
          </a:p>
        </p:txBody>
      </p:sp>
      <p:sp>
        <p:nvSpPr>
          <p:cNvPr id="3" name="object 3" descr=""/>
          <p:cNvSpPr/>
          <p:nvPr/>
        </p:nvSpPr>
        <p:spPr>
          <a:xfrm>
            <a:off x="719999" y="723176"/>
            <a:ext cx="9252585" cy="0"/>
          </a:xfrm>
          <a:custGeom>
            <a:avLst/>
            <a:gdLst/>
            <a:ahLst/>
            <a:cxnLst/>
            <a:rect l="l" t="t" r="r" b="b"/>
            <a:pathLst>
              <a:path w="9252585" h="0">
                <a:moveTo>
                  <a:pt x="0" y="0"/>
                </a:moveTo>
                <a:lnTo>
                  <a:pt x="9252000" y="0"/>
                </a:lnTo>
              </a:path>
            </a:pathLst>
          </a:custGeom>
          <a:ln w="6350">
            <a:solidFill>
              <a:srgbClr val="515151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4" name="object 4" descr=""/>
          <p:cNvGrpSpPr/>
          <p:nvPr/>
        </p:nvGrpSpPr>
        <p:grpSpPr>
          <a:xfrm>
            <a:off x="685854" y="1342218"/>
            <a:ext cx="9845040" cy="5430520"/>
            <a:chOff x="685854" y="1342218"/>
            <a:chExt cx="9845040" cy="543052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5854" y="1342218"/>
              <a:ext cx="3329190" cy="543035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46405" y="1470474"/>
              <a:ext cx="3884422" cy="517384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928010" y="2646921"/>
              <a:ext cx="4835969" cy="3231286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2700"/>
            <a:ext cx="10692003" cy="7534656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Отчет за 1 полугодие</dc:title>
  <dcterms:created xsi:type="dcterms:W3CDTF">2025-12-28T09:52:29Z</dcterms:created>
  <dcterms:modified xsi:type="dcterms:W3CDTF">2025-12-28T09:52:29Z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2025-12-28T00:00:00Z</vt:filetime>
  </property>
  <property fmtid="{D5CDD505-2E9C-101B-9397-08002B2CF9AE}" pid="3" name="Creator">
    <vt:lpwstr>Pages</vt:lpwstr>
  </property>
  <property fmtid="{D5CDD505-2E9C-101B-9397-08002B2CF9AE}" pid="4" name="LastSaved">
    <vt:filetime>2025-12-28T00:00:00Z</vt:filetime>
  </property>
  <property fmtid="{D5CDD505-2E9C-101B-9397-08002B2CF9AE}" pid="5" name="Producer">
    <vt:lpwstr>3-Heights(TM) PDF Security Shell 4.8.25.2 (http://www.pdf-tools.com)</vt:lpwstr>
  </property>
</Properties>
</file>